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6" r:id="rId4"/>
    <p:sldId id="268" r:id="rId5"/>
    <p:sldId id="270" r:id="rId6"/>
    <p:sldId id="271" r:id="rId7"/>
    <p:sldId id="260" r:id="rId8"/>
    <p:sldId id="272" r:id="rId9"/>
    <p:sldId id="274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9" r:id="rId22"/>
    <p:sldId id="290" r:id="rId23"/>
    <p:sldId id="291" r:id="rId24"/>
    <p:sldId id="292" r:id="rId25"/>
    <p:sldId id="293" r:id="rId26"/>
    <p:sldId id="294" r:id="rId27"/>
  </p:sldIdLst>
  <p:sldSz cx="10080625" cy="7559675"/>
  <p:notesSz cx="6888163" cy="10017125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5"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5" d="100"/>
          <a:sy n="85" d="100"/>
        </p:scale>
        <p:origin x="186" y="91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98"/>
        <p:guide pos="196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21.jpeg"/><Relationship Id="rId1" Type="http://schemas.openxmlformats.org/officeDocument/2006/relationships/image" Target="../media/image111.jpeg"/><Relationship Id="rId6" Type="http://schemas.openxmlformats.org/officeDocument/2006/relationships/image" Target="../media/image161.jpeg"/><Relationship Id="rId5" Type="http://schemas.openxmlformats.org/officeDocument/2006/relationships/image" Target="../media/image151.jpeg"/><Relationship Id="rId4" Type="http://schemas.openxmlformats.org/officeDocument/2006/relationships/image" Target="../media/image1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272AA3-8CBE-4885-B6C3-79FFD7DFFD95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2ED3F9-05D2-4239-894C-4BF54B933BFF}">
      <dgm:prSet/>
      <dgm:spPr/>
      <dgm:t>
        <a:bodyPr/>
        <a:lstStyle/>
        <a:p>
          <a:pPr rtl="0"/>
          <a:r>
            <a:rPr lang="ru-RU" dirty="0" smtClean="0"/>
            <a:t>Стало холодно, дуют сильные ветры, идут холодные моросящие дожди.</a:t>
          </a:r>
          <a:endParaRPr lang="ru-RU" dirty="0"/>
        </a:p>
      </dgm:t>
    </dgm:pt>
    <dgm:pt modelId="{101B3158-1E9E-477B-927F-02A4437BE943}" type="parTrans" cxnId="{E6915613-383B-42F3-8888-212039D47767}">
      <dgm:prSet/>
      <dgm:spPr/>
      <dgm:t>
        <a:bodyPr/>
        <a:lstStyle/>
        <a:p>
          <a:endParaRPr lang="ru-RU"/>
        </a:p>
      </dgm:t>
    </dgm:pt>
    <dgm:pt modelId="{90723CC0-C8DF-4AFE-8068-B1D2891ADB23}" type="sibTrans" cxnId="{E6915613-383B-42F3-8888-212039D47767}">
      <dgm:prSet/>
      <dgm:spPr/>
      <dgm:t>
        <a:bodyPr/>
        <a:lstStyle/>
        <a:p>
          <a:endParaRPr lang="ru-RU"/>
        </a:p>
      </dgm:t>
    </dgm:pt>
    <dgm:pt modelId="{BDCE6C8B-5687-41F2-AF36-E7D41438F860}">
      <dgm:prSet/>
      <dgm:spPr/>
      <dgm:t>
        <a:bodyPr/>
        <a:lstStyle/>
        <a:p>
          <a:pPr rtl="0"/>
          <a:r>
            <a:rPr lang="ru-RU" dirty="0" smtClean="0"/>
            <a:t>Листья  на деревьях краснеют, желтеют и опадают.</a:t>
          </a:r>
          <a:endParaRPr lang="ru-RU" dirty="0"/>
        </a:p>
      </dgm:t>
    </dgm:pt>
    <dgm:pt modelId="{60407E27-1CF1-410C-8190-811B8560B836}" type="parTrans" cxnId="{EB14DEC3-1A97-4445-BC3A-1804B01BCB9B}">
      <dgm:prSet/>
      <dgm:spPr/>
      <dgm:t>
        <a:bodyPr/>
        <a:lstStyle/>
        <a:p>
          <a:endParaRPr lang="ru-RU"/>
        </a:p>
      </dgm:t>
    </dgm:pt>
    <dgm:pt modelId="{22BE189E-84D9-4206-896B-976AC0048FC1}" type="sibTrans" cxnId="{EB14DEC3-1A97-4445-BC3A-1804B01BCB9B}">
      <dgm:prSet/>
      <dgm:spPr/>
      <dgm:t>
        <a:bodyPr/>
        <a:lstStyle/>
        <a:p>
          <a:endParaRPr lang="ru-RU"/>
        </a:p>
      </dgm:t>
    </dgm:pt>
    <dgm:pt modelId="{1BABC4EB-98F8-4441-9450-BB502FD12979}">
      <dgm:prSet/>
      <dgm:spPr/>
      <dgm:t>
        <a:bodyPr/>
        <a:lstStyle/>
        <a:p>
          <a:pPr rtl="0"/>
          <a:r>
            <a:rPr lang="ru-RU" dirty="0" smtClean="0"/>
            <a:t>Исчезают насекомые.</a:t>
          </a:r>
          <a:endParaRPr lang="ru-RU" dirty="0"/>
        </a:p>
      </dgm:t>
    </dgm:pt>
    <dgm:pt modelId="{EBA54111-77A6-4700-B90A-9201C7CD310A}" type="parTrans" cxnId="{013BE118-CF3C-4D68-A0B0-C0BC079C7520}">
      <dgm:prSet/>
      <dgm:spPr/>
      <dgm:t>
        <a:bodyPr/>
        <a:lstStyle/>
        <a:p>
          <a:endParaRPr lang="ru-RU"/>
        </a:p>
      </dgm:t>
    </dgm:pt>
    <dgm:pt modelId="{00896DC6-9EF5-45AB-BFB9-99BB7F3EFCAF}" type="sibTrans" cxnId="{013BE118-CF3C-4D68-A0B0-C0BC079C7520}">
      <dgm:prSet/>
      <dgm:spPr/>
      <dgm:t>
        <a:bodyPr/>
        <a:lstStyle/>
        <a:p>
          <a:endParaRPr lang="ru-RU"/>
        </a:p>
      </dgm:t>
    </dgm:pt>
    <dgm:pt modelId="{36FC6912-B3BD-47E5-9494-1A74BE274D9C}">
      <dgm:prSet/>
      <dgm:spPr/>
      <dgm:t>
        <a:bodyPr/>
        <a:lstStyle/>
        <a:p>
          <a:pPr rtl="0"/>
          <a:r>
            <a:rPr lang="ru-RU" dirty="0" smtClean="0"/>
            <a:t>Птицы собираются в стаи и улетают на юг.</a:t>
          </a:r>
          <a:endParaRPr lang="ru-RU" dirty="0"/>
        </a:p>
      </dgm:t>
    </dgm:pt>
    <dgm:pt modelId="{83D83B73-2F1E-465C-B4A5-84E0B188B71A}" type="parTrans" cxnId="{B3353FCF-D214-4CA9-9BE9-96A94EB11DB6}">
      <dgm:prSet/>
      <dgm:spPr/>
      <dgm:t>
        <a:bodyPr/>
        <a:lstStyle/>
        <a:p>
          <a:endParaRPr lang="ru-RU"/>
        </a:p>
      </dgm:t>
    </dgm:pt>
    <dgm:pt modelId="{1A27BD31-EDC3-4071-89E4-8FCF15F231AA}" type="sibTrans" cxnId="{B3353FCF-D214-4CA9-9BE9-96A94EB11DB6}">
      <dgm:prSet/>
      <dgm:spPr/>
      <dgm:t>
        <a:bodyPr/>
        <a:lstStyle/>
        <a:p>
          <a:endParaRPr lang="ru-RU"/>
        </a:p>
      </dgm:t>
    </dgm:pt>
    <dgm:pt modelId="{E682C7AB-2D1D-40B4-869D-986A2BB28760}">
      <dgm:prSet/>
      <dgm:spPr/>
      <dgm:t>
        <a:bodyPr/>
        <a:lstStyle/>
        <a:p>
          <a:pPr rtl="0"/>
          <a:r>
            <a:rPr lang="ru-RU" dirty="0" smtClean="0"/>
            <a:t>С полей и из садов убирают урожай.</a:t>
          </a:r>
          <a:endParaRPr lang="ru-RU" dirty="0"/>
        </a:p>
      </dgm:t>
    </dgm:pt>
    <dgm:pt modelId="{2BC2B3B2-BBDA-4E67-9BC4-4C36A8EC7B72}" type="parTrans" cxnId="{7FBEBBBA-1AC7-4688-9F31-C13323501AC9}">
      <dgm:prSet/>
      <dgm:spPr/>
      <dgm:t>
        <a:bodyPr/>
        <a:lstStyle/>
        <a:p>
          <a:endParaRPr lang="ru-RU"/>
        </a:p>
      </dgm:t>
    </dgm:pt>
    <dgm:pt modelId="{A676CBB6-774C-4DC9-97C3-5C46C69B1E5A}" type="sibTrans" cxnId="{7FBEBBBA-1AC7-4688-9F31-C13323501AC9}">
      <dgm:prSet/>
      <dgm:spPr/>
      <dgm:t>
        <a:bodyPr/>
        <a:lstStyle/>
        <a:p>
          <a:endParaRPr lang="ru-RU"/>
        </a:p>
      </dgm:t>
    </dgm:pt>
    <dgm:pt modelId="{9DFF002C-0762-46D3-A5B3-9AB9967D2231}">
      <dgm:prSet/>
      <dgm:spPr/>
      <dgm:t>
        <a:bodyPr/>
        <a:lstStyle/>
        <a:p>
          <a:pPr rtl="0"/>
          <a:r>
            <a:rPr lang="ru-RU" dirty="0" smtClean="0"/>
            <a:t>Дети пошли в школу.</a:t>
          </a:r>
          <a:endParaRPr lang="ru-RU" dirty="0"/>
        </a:p>
      </dgm:t>
    </dgm:pt>
    <dgm:pt modelId="{8F179F56-01B4-4AFB-9604-23E4C6E412D1}" type="parTrans" cxnId="{A291D381-F06E-47B4-9BAE-32DF3C95CF48}">
      <dgm:prSet/>
      <dgm:spPr/>
      <dgm:t>
        <a:bodyPr/>
        <a:lstStyle/>
        <a:p>
          <a:endParaRPr lang="ru-RU"/>
        </a:p>
      </dgm:t>
    </dgm:pt>
    <dgm:pt modelId="{05BD55E7-31A5-4D82-A6D4-D4276000DFBF}" type="sibTrans" cxnId="{A291D381-F06E-47B4-9BAE-32DF3C95CF48}">
      <dgm:prSet/>
      <dgm:spPr/>
      <dgm:t>
        <a:bodyPr/>
        <a:lstStyle/>
        <a:p>
          <a:endParaRPr lang="ru-RU"/>
        </a:p>
      </dgm:t>
    </dgm:pt>
    <dgm:pt modelId="{3AD542BC-A8D2-4152-8FB5-6654CF11A643}" type="pres">
      <dgm:prSet presAssocID="{07272AA3-8CBE-4885-B6C3-79FFD7DFFD9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A2D60D-F973-45B3-A0E5-7041038D14F2}" type="pres">
      <dgm:prSet presAssocID="{07272AA3-8CBE-4885-B6C3-79FFD7DFFD95}" presName="fgShape" presStyleLbl="fgShp" presStyleIdx="0" presStyleCnt="1"/>
      <dgm:spPr/>
    </dgm:pt>
    <dgm:pt modelId="{71D529F6-6B8C-4CA5-8AED-E23C324F79CC}" type="pres">
      <dgm:prSet presAssocID="{07272AA3-8CBE-4885-B6C3-79FFD7DFFD95}" presName="linComp" presStyleCnt="0"/>
      <dgm:spPr/>
    </dgm:pt>
    <dgm:pt modelId="{C00226DA-51B8-4608-AEEB-F1EF72FE4EBF}" type="pres">
      <dgm:prSet presAssocID="{F02ED3F9-05D2-4239-894C-4BF54B933BFF}" presName="compNode" presStyleCnt="0"/>
      <dgm:spPr/>
    </dgm:pt>
    <dgm:pt modelId="{BCE00F26-6AD5-4B52-995B-AB2EE480B597}" type="pres">
      <dgm:prSet presAssocID="{F02ED3F9-05D2-4239-894C-4BF54B933BFF}" presName="bkgdShape" presStyleLbl="node1" presStyleIdx="0" presStyleCnt="6"/>
      <dgm:spPr/>
      <dgm:t>
        <a:bodyPr/>
        <a:lstStyle/>
        <a:p>
          <a:endParaRPr lang="ru-RU"/>
        </a:p>
      </dgm:t>
    </dgm:pt>
    <dgm:pt modelId="{D750C1BA-036C-4612-BF20-93C7BD12CF3C}" type="pres">
      <dgm:prSet presAssocID="{F02ED3F9-05D2-4239-894C-4BF54B933BFF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55CC8-D813-4E85-AE01-C2ACE8C2475F}" type="pres">
      <dgm:prSet presAssocID="{F02ED3F9-05D2-4239-894C-4BF54B933BFF}" presName="invisiNode" presStyleLbl="node1" presStyleIdx="0" presStyleCnt="6"/>
      <dgm:spPr/>
    </dgm:pt>
    <dgm:pt modelId="{9340CF1D-C9F5-48D0-AFE6-C39CACBDCC41}" type="pres">
      <dgm:prSet presAssocID="{F02ED3F9-05D2-4239-894C-4BF54B933BFF}" presName="imagNode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D192A31-4E31-40DC-9956-F9BB6AA1513E}" type="pres">
      <dgm:prSet presAssocID="{90723CC0-C8DF-4AFE-8068-B1D2891ADB2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57C86AA-4E84-489A-AECC-287696D3CED4}" type="pres">
      <dgm:prSet presAssocID="{BDCE6C8B-5687-41F2-AF36-E7D41438F860}" presName="compNode" presStyleCnt="0"/>
      <dgm:spPr/>
    </dgm:pt>
    <dgm:pt modelId="{D0EDCFEE-9FC6-47D7-8737-1E85251A406A}" type="pres">
      <dgm:prSet presAssocID="{BDCE6C8B-5687-41F2-AF36-E7D41438F860}" presName="bkgdShape" presStyleLbl="node1" presStyleIdx="1" presStyleCnt="6"/>
      <dgm:spPr/>
      <dgm:t>
        <a:bodyPr/>
        <a:lstStyle/>
        <a:p>
          <a:endParaRPr lang="ru-RU"/>
        </a:p>
      </dgm:t>
    </dgm:pt>
    <dgm:pt modelId="{3856DEBD-E63B-4B4B-9BB8-6681C27F75E7}" type="pres">
      <dgm:prSet presAssocID="{BDCE6C8B-5687-41F2-AF36-E7D41438F860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CA60F5-280D-4C18-A973-133002D3A3DD}" type="pres">
      <dgm:prSet presAssocID="{BDCE6C8B-5687-41F2-AF36-E7D41438F860}" presName="invisiNode" presStyleLbl="node1" presStyleIdx="1" presStyleCnt="6"/>
      <dgm:spPr/>
    </dgm:pt>
    <dgm:pt modelId="{C9771655-3944-4D67-85A9-9651B5E7E431}" type="pres">
      <dgm:prSet presAssocID="{BDCE6C8B-5687-41F2-AF36-E7D41438F860}" presName="imagNode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695A957-7156-4FEB-B9F2-AC0C0DD7F0B7}" type="pres">
      <dgm:prSet presAssocID="{22BE189E-84D9-4206-896B-976AC0048FC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F2CE80F-756E-4630-B529-7FBC0963B7D3}" type="pres">
      <dgm:prSet presAssocID="{1BABC4EB-98F8-4441-9450-BB502FD12979}" presName="compNode" presStyleCnt="0"/>
      <dgm:spPr/>
    </dgm:pt>
    <dgm:pt modelId="{8BA09089-16CB-4379-AE0A-517348979F9D}" type="pres">
      <dgm:prSet presAssocID="{1BABC4EB-98F8-4441-9450-BB502FD12979}" presName="bkgdShape" presStyleLbl="node1" presStyleIdx="2" presStyleCnt="6"/>
      <dgm:spPr/>
      <dgm:t>
        <a:bodyPr/>
        <a:lstStyle/>
        <a:p>
          <a:endParaRPr lang="ru-RU"/>
        </a:p>
      </dgm:t>
    </dgm:pt>
    <dgm:pt modelId="{3A747D88-6423-48F5-981A-9AD1470C97D0}" type="pres">
      <dgm:prSet presAssocID="{1BABC4EB-98F8-4441-9450-BB502FD12979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6FA9B-02CD-4B71-8865-4F7AB5DD6397}" type="pres">
      <dgm:prSet presAssocID="{1BABC4EB-98F8-4441-9450-BB502FD12979}" presName="invisiNode" presStyleLbl="node1" presStyleIdx="2" presStyleCnt="6"/>
      <dgm:spPr/>
    </dgm:pt>
    <dgm:pt modelId="{EC19E738-109A-435B-B1B0-CAB5C985F73B}" type="pres">
      <dgm:prSet presAssocID="{1BABC4EB-98F8-4441-9450-BB502FD12979}" presName="imagNode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A15FDDF-8E86-447A-BB9A-065AAE55FC65}" type="pres">
      <dgm:prSet presAssocID="{00896DC6-9EF5-45AB-BFB9-99BB7F3EFCA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0C7756F-8403-4D71-97A3-A5914044E31F}" type="pres">
      <dgm:prSet presAssocID="{36FC6912-B3BD-47E5-9494-1A74BE274D9C}" presName="compNode" presStyleCnt="0"/>
      <dgm:spPr/>
    </dgm:pt>
    <dgm:pt modelId="{52CC43D9-70E9-4AA7-A475-3C53F8A607FE}" type="pres">
      <dgm:prSet presAssocID="{36FC6912-B3BD-47E5-9494-1A74BE274D9C}" presName="bkgdShape" presStyleLbl="node1" presStyleIdx="3" presStyleCnt="6"/>
      <dgm:spPr/>
      <dgm:t>
        <a:bodyPr/>
        <a:lstStyle/>
        <a:p>
          <a:endParaRPr lang="ru-RU"/>
        </a:p>
      </dgm:t>
    </dgm:pt>
    <dgm:pt modelId="{8753EDB8-F453-44AE-9603-1F9BECCE5194}" type="pres">
      <dgm:prSet presAssocID="{36FC6912-B3BD-47E5-9494-1A74BE274D9C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E83DF2-BB9B-4088-8BAA-BA57CB75241B}" type="pres">
      <dgm:prSet presAssocID="{36FC6912-B3BD-47E5-9494-1A74BE274D9C}" presName="invisiNode" presStyleLbl="node1" presStyleIdx="3" presStyleCnt="6"/>
      <dgm:spPr/>
    </dgm:pt>
    <dgm:pt modelId="{BE6BB3D5-D0F9-41C8-B7F6-3999D60518FC}" type="pres">
      <dgm:prSet presAssocID="{36FC6912-B3BD-47E5-9494-1A74BE274D9C}" presName="imagNode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B1DD6BF-65A2-41B3-9BA4-62E910096C26}" type="pres">
      <dgm:prSet presAssocID="{1A27BD31-EDC3-4071-89E4-8FCF15F231A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9259858-91DA-4FB8-A8D8-1B2B3DD5489C}" type="pres">
      <dgm:prSet presAssocID="{E682C7AB-2D1D-40B4-869D-986A2BB28760}" presName="compNode" presStyleCnt="0"/>
      <dgm:spPr/>
    </dgm:pt>
    <dgm:pt modelId="{0D9F9DCF-881B-4D8C-8624-23F4E9957724}" type="pres">
      <dgm:prSet presAssocID="{E682C7AB-2D1D-40B4-869D-986A2BB28760}" presName="bkgdShape" presStyleLbl="node1" presStyleIdx="4" presStyleCnt="6"/>
      <dgm:spPr/>
      <dgm:t>
        <a:bodyPr/>
        <a:lstStyle/>
        <a:p>
          <a:endParaRPr lang="ru-RU"/>
        </a:p>
      </dgm:t>
    </dgm:pt>
    <dgm:pt modelId="{01717E51-A1F3-419B-BCFC-B0738E4B92BA}" type="pres">
      <dgm:prSet presAssocID="{E682C7AB-2D1D-40B4-869D-986A2BB28760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D6D8A-C651-47A1-BAD9-1D2BB95BDE99}" type="pres">
      <dgm:prSet presAssocID="{E682C7AB-2D1D-40B4-869D-986A2BB28760}" presName="invisiNode" presStyleLbl="node1" presStyleIdx="4" presStyleCnt="6"/>
      <dgm:spPr/>
    </dgm:pt>
    <dgm:pt modelId="{5A307546-4843-4E0E-92F6-F4692333E338}" type="pres">
      <dgm:prSet presAssocID="{E682C7AB-2D1D-40B4-869D-986A2BB28760}" presName="imagNode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4A5CB5DC-022F-4AE2-8F64-AECD110AB4A2}" type="pres">
      <dgm:prSet presAssocID="{A676CBB6-774C-4DC9-97C3-5C46C69B1E5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A2DA6D5-F6E5-45CF-A7F6-9511560D28E1}" type="pres">
      <dgm:prSet presAssocID="{9DFF002C-0762-46D3-A5B3-9AB9967D2231}" presName="compNode" presStyleCnt="0"/>
      <dgm:spPr/>
    </dgm:pt>
    <dgm:pt modelId="{1535DC0D-BB91-44C0-AA4F-30AC0B5EA5C6}" type="pres">
      <dgm:prSet presAssocID="{9DFF002C-0762-46D3-A5B3-9AB9967D2231}" presName="bkgdShape" presStyleLbl="node1" presStyleIdx="5" presStyleCnt="6"/>
      <dgm:spPr/>
      <dgm:t>
        <a:bodyPr/>
        <a:lstStyle/>
        <a:p>
          <a:endParaRPr lang="ru-RU"/>
        </a:p>
      </dgm:t>
    </dgm:pt>
    <dgm:pt modelId="{78E01876-AAC5-4F9E-A2D6-971EE184E082}" type="pres">
      <dgm:prSet presAssocID="{9DFF002C-0762-46D3-A5B3-9AB9967D2231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3F0F61-3D76-4B25-B954-F2069DAEDDBB}" type="pres">
      <dgm:prSet presAssocID="{9DFF002C-0762-46D3-A5B3-9AB9967D2231}" presName="invisiNode" presStyleLbl="node1" presStyleIdx="5" presStyleCnt="6"/>
      <dgm:spPr/>
    </dgm:pt>
    <dgm:pt modelId="{B5F8A490-53F9-4372-B0F9-211B2A763C4E}" type="pres">
      <dgm:prSet presAssocID="{9DFF002C-0762-46D3-A5B3-9AB9967D2231}" presName="imagNode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7FBEBBBA-1AC7-4688-9F31-C13323501AC9}" srcId="{07272AA3-8CBE-4885-B6C3-79FFD7DFFD95}" destId="{E682C7AB-2D1D-40B4-869D-986A2BB28760}" srcOrd="4" destOrd="0" parTransId="{2BC2B3B2-BBDA-4E67-9BC4-4C36A8EC7B72}" sibTransId="{A676CBB6-774C-4DC9-97C3-5C46C69B1E5A}"/>
    <dgm:cxn modelId="{593F5A29-6E98-47B0-9C59-3F7965655767}" type="presOf" srcId="{9DFF002C-0762-46D3-A5B3-9AB9967D2231}" destId="{1535DC0D-BB91-44C0-AA4F-30AC0B5EA5C6}" srcOrd="0" destOrd="0" presId="urn:microsoft.com/office/officeart/2005/8/layout/hList7#1"/>
    <dgm:cxn modelId="{5D49874D-253A-4B01-91D8-3E06228201A9}" type="presOf" srcId="{90723CC0-C8DF-4AFE-8068-B1D2891ADB23}" destId="{DD192A31-4E31-40DC-9956-F9BB6AA1513E}" srcOrd="0" destOrd="0" presId="urn:microsoft.com/office/officeart/2005/8/layout/hList7#1"/>
    <dgm:cxn modelId="{BB48883B-8E99-4CED-A811-A51F7D2F95FD}" type="presOf" srcId="{E682C7AB-2D1D-40B4-869D-986A2BB28760}" destId="{0D9F9DCF-881B-4D8C-8624-23F4E9957724}" srcOrd="0" destOrd="0" presId="urn:microsoft.com/office/officeart/2005/8/layout/hList7#1"/>
    <dgm:cxn modelId="{32162EA4-F654-41FB-8AD0-8A8709EDF985}" type="presOf" srcId="{36FC6912-B3BD-47E5-9494-1A74BE274D9C}" destId="{8753EDB8-F453-44AE-9603-1F9BECCE5194}" srcOrd="1" destOrd="0" presId="urn:microsoft.com/office/officeart/2005/8/layout/hList7#1"/>
    <dgm:cxn modelId="{013BE118-CF3C-4D68-A0B0-C0BC079C7520}" srcId="{07272AA3-8CBE-4885-B6C3-79FFD7DFFD95}" destId="{1BABC4EB-98F8-4441-9450-BB502FD12979}" srcOrd="2" destOrd="0" parTransId="{EBA54111-77A6-4700-B90A-9201C7CD310A}" sibTransId="{00896DC6-9EF5-45AB-BFB9-99BB7F3EFCAF}"/>
    <dgm:cxn modelId="{E04B7000-01E5-42F4-ACDD-9FB65E391C31}" type="presOf" srcId="{F02ED3F9-05D2-4239-894C-4BF54B933BFF}" destId="{BCE00F26-6AD5-4B52-995B-AB2EE480B597}" srcOrd="0" destOrd="0" presId="urn:microsoft.com/office/officeart/2005/8/layout/hList7#1"/>
    <dgm:cxn modelId="{F80094B4-D81B-49F9-B761-5D1EB8734743}" type="presOf" srcId="{1BABC4EB-98F8-4441-9450-BB502FD12979}" destId="{3A747D88-6423-48F5-981A-9AD1470C97D0}" srcOrd="1" destOrd="0" presId="urn:microsoft.com/office/officeart/2005/8/layout/hList7#1"/>
    <dgm:cxn modelId="{B3353FCF-D214-4CA9-9BE9-96A94EB11DB6}" srcId="{07272AA3-8CBE-4885-B6C3-79FFD7DFFD95}" destId="{36FC6912-B3BD-47E5-9494-1A74BE274D9C}" srcOrd="3" destOrd="0" parTransId="{83D83B73-2F1E-465C-B4A5-84E0B188B71A}" sibTransId="{1A27BD31-EDC3-4071-89E4-8FCF15F231AA}"/>
    <dgm:cxn modelId="{57922FB2-49C4-4CC5-80FC-3085EFA5A79E}" type="presOf" srcId="{BDCE6C8B-5687-41F2-AF36-E7D41438F860}" destId="{D0EDCFEE-9FC6-47D7-8737-1E85251A406A}" srcOrd="0" destOrd="0" presId="urn:microsoft.com/office/officeart/2005/8/layout/hList7#1"/>
    <dgm:cxn modelId="{0CC24315-4803-45FC-A535-6C324A9FB5B4}" type="presOf" srcId="{1A27BD31-EDC3-4071-89E4-8FCF15F231AA}" destId="{3B1DD6BF-65A2-41B3-9BA4-62E910096C26}" srcOrd="0" destOrd="0" presId="urn:microsoft.com/office/officeart/2005/8/layout/hList7#1"/>
    <dgm:cxn modelId="{4ECB7BBE-373D-4F4D-AF7E-09B10BC69745}" type="presOf" srcId="{E682C7AB-2D1D-40B4-869D-986A2BB28760}" destId="{01717E51-A1F3-419B-BCFC-B0738E4B92BA}" srcOrd="1" destOrd="0" presId="urn:microsoft.com/office/officeart/2005/8/layout/hList7#1"/>
    <dgm:cxn modelId="{ABCC1D80-F4FB-43B2-BD72-7FB72F122B95}" type="presOf" srcId="{BDCE6C8B-5687-41F2-AF36-E7D41438F860}" destId="{3856DEBD-E63B-4B4B-9BB8-6681C27F75E7}" srcOrd="1" destOrd="0" presId="urn:microsoft.com/office/officeart/2005/8/layout/hList7#1"/>
    <dgm:cxn modelId="{EB14DEC3-1A97-4445-BC3A-1804B01BCB9B}" srcId="{07272AA3-8CBE-4885-B6C3-79FFD7DFFD95}" destId="{BDCE6C8B-5687-41F2-AF36-E7D41438F860}" srcOrd="1" destOrd="0" parTransId="{60407E27-1CF1-410C-8190-811B8560B836}" sibTransId="{22BE189E-84D9-4206-896B-976AC0048FC1}"/>
    <dgm:cxn modelId="{52317E3B-B74F-49B4-BDD5-BFA26CB00B84}" type="presOf" srcId="{F02ED3F9-05D2-4239-894C-4BF54B933BFF}" destId="{D750C1BA-036C-4612-BF20-93C7BD12CF3C}" srcOrd="1" destOrd="0" presId="urn:microsoft.com/office/officeart/2005/8/layout/hList7#1"/>
    <dgm:cxn modelId="{71B867BD-7F85-425E-9EAC-4BE5C76AC314}" type="presOf" srcId="{1BABC4EB-98F8-4441-9450-BB502FD12979}" destId="{8BA09089-16CB-4379-AE0A-517348979F9D}" srcOrd="0" destOrd="0" presId="urn:microsoft.com/office/officeart/2005/8/layout/hList7#1"/>
    <dgm:cxn modelId="{DC173C6E-5AF4-467C-9345-447F32235AA8}" type="presOf" srcId="{07272AA3-8CBE-4885-B6C3-79FFD7DFFD95}" destId="{3AD542BC-A8D2-4152-8FB5-6654CF11A643}" srcOrd="0" destOrd="0" presId="urn:microsoft.com/office/officeart/2005/8/layout/hList7#1"/>
    <dgm:cxn modelId="{E3846694-9457-453D-B908-6D7CA1011923}" type="presOf" srcId="{00896DC6-9EF5-45AB-BFB9-99BB7F3EFCAF}" destId="{FA15FDDF-8E86-447A-BB9A-065AAE55FC65}" srcOrd="0" destOrd="0" presId="urn:microsoft.com/office/officeart/2005/8/layout/hList7#1"/>
    <dgm:cxn modelId="{2E8D4BF6-6AAC-44B0-B274-DAFEEC8D337B}" type="presOf" srcId="{A676CBB6-774C-4DC9-97C3-5C46C69B1E5A}" destId="{4A5CB5DC-022F-4AE2-8F64-AECD110AB4A2}" srcOrd="0" destOrd="0" presId="urn:microsoft.com/office/officeart/2005/8/layout/hList7#1"/>
    <dgm:cxn modelId="{8A5F5B3D-0A08-46AB-9F0C-E6AFA19F3FCE}" type="presOf" srcId="{9DFF002C-0762-46D3-A5B3-9AB9967D2231}" destId="{78E01876-AAC5-4F9E-A2D6-971EE184E082}" srcOrd="1" destOrd="0" presId="urn:microsoft.com/office/officeart/2005/8/layout/hList7#1"/>
    <dgm:cxn modelId="{63604F56-37B9-4A1D-9071-D7EDCC9216E5}" type="presOf" srcId="{36FC6912-B3BD-47E5-9494-1A74BE274D9C}" destId="{52CC43D9-70E9-4AA7-A475-3C53F8A607FE}" srcOrd="0" destOrd="0" presId="urn:microsoft.com/office/officeart/2005/8/layout/hList7#1"/>
    <dgm:cxn modelId="{A291D381-F06E-47B4-9BAE-32DF3C95CF48}" srcId="{07272AA3-8CBE-4885-B6C3-79FFD7DFFD95}" destId="{9DFF002C-0762-46D3-A5B3-9AB9967D2231}" srcOrd="5" destOrd="0" parTransId="{8F179F56-01B4-4AFB-9604-23E4C6E412D1}" sibTransId="{05BD55E7-31A5-4D82-A6D4-D4276000DFBF}"/>
    <dgm:cxn modelId="{C3DF1E0D-B9E0-4C5D-BDE3-1E6127789AF8}" type="presOf" srcId="{22BE189E-84D9-4206-896B-976AC0048FC1}" destId="{3695A957-7156-4FEB-B9F2-AC0C0DD7F0B7}" srcOrd="0" destOrd="0" presId="urn:microsoft.com/office/officeart/2005/8/layout/hList7#1"/>
    <dgm:cxn modelId="{E6915613-383B-42F3-8888-212039D47767}" srcId="{07272AA3-8CBE-4885-B6C3-79FFD7DFFD95}" destId="{F02ED3F9-05D2-4239-894C-4BF54B933BFF}" srcOrd="0" destOrd="0" parTransId="{101B3158-1E9E-477B-927F-02A4437BE943}" sibTransId="{90723CC0-C8DF-4AFE-8068-B1D2891ADB23}"/>
    <dgm:cxn modelId="{7B27BFF3-B683-439E-AF65-70BAC9762ED7}" type="presParOf" srcId="{3AD542BC-A8D2-4152-8FB5-6654CF11A643}" destId="{C2A2D60D-F973-45B3-A0E5-7041038D14F2}" srcOrd="0" destOrd="0" presId="urn:microsoft.com/office/officeart/2005/8/layout/hList7#1"/>
    <dgm:cxn modelId="{6E04B3C2-5247-4592-B6EC-17C3C7BF9A7B}" type="presParOf" srcId="{3AD542BC-A8D2-4152-8FB5-6654CF11A643}" destId="{71D529F6-6B8C-4CA5-8AED-E23C324F79CC}" srcOrd="1" destOrd="0" presId="urn:microsoft.com/office/officeart/2005/8/layout/hList7#1"/>
    <dgm:cxn modelId="{82057042-F28E-476B-9F9F-A68022FF236D}" type="presParOf" srcId="{71D529F6-6B8C-4CA5-8AED-E23C324F79CC}" destId="{C00226DA-51B8-4608-AEEB-F1EF72FE4EBF}" srcOrd="0" destOrd="0" presId="urn:microsoft.com/office/officeart/2005/8/layout/hList7#1"/>
    <dgm:cxn modelId="{C70AAB0C-A135-48E7-99E7-9D3E9693F8C5}" type="presParOf" srcId="{C00226DA-51B8-4608-AEEB-F1EF72FE4EBF}" destId="{BCE00F26-6AD5-4B52-995B-AB2EE480B597}" srcOrd="0" destOrd="0" presId="urn:microsoft.com/office/officeart/2005/8/layout/hList7#1"/>
    <dgm:cxn modelId="{EF36904B-6AF6-4E7B-A1D8-E2FFD9AE9A38}" type="presParOf" srcId="{C00226DA-51B8-4608-AEEB-F1EF72FE4EBF}" destId="{D750C1BA-036C-4612-BF20-93C7BD12CF3C}" srcOrd="1" destOrd="0" presId="urn:microsoft.com/office/officeart/2005/8/layout/hList7#1"/>
    <dgm:cxn modelId="{4CB40B58-E873-4E2C-B374-ECAD435EB68F}" type="presParOf" srcId="{C00226DA-51B8-4608-AEEB-F1EF72FE4EBF}" destId="{9E155CC8-D813-4E85-AE01-C2ACE8C2475F}" srcOrd="2" destOrd="0" presId="urn:microsoft.com/office/officeart/2005/8/layout/hList7#1"/>
    <dgm:cxn modelId="{6844417E-93E1-47E8-985F-54CC256C26B8}" type="presParOf" srcId="{C00226DA-51B8-4608-AEEB-F1EF72FE4EBF}" destId="{9340CF1D-C9F5-48D0-AFE6-C39CACBDCC41}" srcOrd="3" destOrd="0" presId="urn:microsoft.com/office/officeart/2005/8/layout/hList7#1"/>
    <dgm:cxn modelId="{E53A0107-6046-404E-B00E-FA780E0B1241}" type="presParOf" srcId="{71D529F6-6B8C-4CA5-8AED-E23C324F79CC}" destId="{DD192A31-4E31-40DC-9956-F9BB6AA1513E}" srcOrd="1" destOrd="0" presId="urn:microsoft.com/office/officeart/2005/8/layout/hList7#1"/>
    <dgm:cxn modelId="{A8C22D8C-7664-4D50-8B5B-784946EFDAFD}" type="presParOf" srcId="{71D529F6-6B8C-4CA5-8AED-E23C324F79CC}" destId="{D57C86AA-4E84-489A-AECC-287696D3CED4}" srcOrd="2" destOrd="0" presId="urn:microsoft.com/office/officeart/2005/8/layout/hList7#1"/>
    <dgm:cxn modelId="{927EFF72-C3E7-4E97-8FE3-8CD249588A0B}" type="presParOf" srcId="{D57C86AA-4E84-489A-AECC-287696D3CED4}" destId="{D0EDCFEE-9FC6-47D7-8737-1E85251A406A}" srcOrd="0" destOrd="0" presId="urn:microsoft.com/office/officeart/2005/8/layout/hList7#1"/>
    <dgm:cxn modelId="{0A6FD2C9-3325-46D1-85F8-9F23809C8A3E}" type="presParOf" srcId="{D57C86AA-4E84-489A-AECC-287696D3CED4}" destId="{3856DEBD-E63B-4B4B-9BB8-6681C27F75E7}" srcOrd="1" destOrd="0" presId="urn:microsoft.com/office/officeart/2005/8/layout/hList7#1"/>
    <dgm:cxn modelId="{019778AD-E18B-46E6-93B8-745B81B106AA}" type="presParOf" srcId="{D57C86AA-4E84-489A-AECC-287696D3CED4}" destId="{B5CA60F5-280D-4C18-A973-133002D3A3DD}" srcOrd="2" destOrd="0" presId="urn:microsoft.com/office/officeart/2005/8/layout/hList7#1"/>
    <dgm:cxn modelId="{BBDBD29D-2BC4-4E25-BA41-E05081A1FF6F}" type="presParOf" srcId="{D57C86AA-4E84-489A-AECC-287696D3CED4}" destId="{C9771655-3944-4D67-85A9-9651B5E7E431}" srcOrd="3" destOrd="0" presId="urn:microsoft.com/office/officeart/2005/8/layout/hList7#1"/>
    <dgm:cxn modelId="{98482F29-2220-422F-8753-8A99F03997BC}" type="presParOf" srcId="{71D529F6-6B8C-4CA5-8AED-E23C324F79CC}" destId="{3695A957-7156-4FEB-B9F2-AC0C0DD7F0B7}" srcOrd="3" destOrd="0" presId="urn:microsoft.com/office/officeart/2005/8/layout/hList7#1"/>
    <dgm:cxn modelId="{DAEEDC61-BD8F-4741-A107-5050C2547087}" type="presParOf" srcId="{71D529F6-6B8C-4CA5-8AED-E23C324F79CC}" destId="{6F2CE80F-756E-4630-B529-7FBC0963B7D3}" srcOrd="4" destOrd="0" presId="urn:microsoft.com/office/officeart/2005/8/layout/hList7#1"/>
    <dgm:cxn modelId="{4473C449-7D91-458C-B13A-F4BBECEA7B16}" type="presParOf" srcId="{6F2CE80F-756E-4630-B529-7FBC0963B7D3}" destId="{8BA09089-16CB-4379-AE0A-517348979F9D}" srcOrd="0" destOrd="0" presId="urn:microsoft.com/office/officeart/2005/8/layout/hList7#1"/>
    <dgm:cxn modelId="{8A03A2C1-44C8-4B37-9329-8A7801FFC913}" type="presParOf" srcId="{6F2CE80F-756E-4630-B529-7FBC0963B7D3}" destId="{3A747D88-6423-48F5-981A-9AD1470C97D0}" srcOrd="1" destOrd="0" presId="urn:microsoft.com/office/officeart/2005/8/layout/hList7#1"/>
    <dgm:cxn modelId="{0B70ECB5-8178-4124-8142-2C0417F0955E}" type="presParOf" srcId="{6F2CE80F-756E-4630-B529-7FBC0963B7D3}" destId="{0D56FA9B-02CD-4B71-8865-4F7AB5DD6397}" srcOrd="2" destOrd="0" presId="urn:microsoft.com/office/officeart/2005/8/layout/hList7#1"/>
    <dgm:cxn modelId="{A32673B4-5322-4175-B5ED-F6EC01DE83EE}" type="presParOf" srcId="{6F2CE80F-756E-4630-B529-7FBC0963B7D3}" destId="{EC19E738-109A-435B-B1B0-CAB5C985F73B}" srcOrd="3" destOrd="0" presId="urn:microsoft.com/office/officeart/2005/8/layout/hList7#1"/>
    <dgm:cxn modelId="{6A9358AD-A937-44CD-AEC1-4A0043F8A570}" type="presParOf" srcId="{71D529F6-6B8C-4CA5-8AED-E23C324F79CC}" destId="{FA15FDDF-8E86-447A-BB9A-065AAE55FC65}" srcOrd="5" destOrd="0" presId="urn:microsoft.com/office/officeart/2005/8/layout/hList7#1"/>
    <dgm:cxn modelId="{876B201E-50AF-4F30-ADFB-C84BFCF12884}" type="presParOf" srcId="{71D529F6-6B8C-4CA5-8AED-E23C324F79CC}" destId="{00C7756F-8403-4D71-97A3-A5914044E31F}" srcOrd="6" destOrd="0" presId="urn:microsoft.com/office/officeart/2005/8/layout/hList7#1"/>
    <dgm:cxn modelId="{9CFC8D94-58D1-4802-9AE7-2A801E36A8C4}" type="presParOf" srcId="{00C7756F-8403-4D71-97A3-A5914044E31F}" destId="{52CC43D9-70E9-4AA7-A475-3C53F8A607FE}" srcOrd="0" destOrd="0" presId="urn:microsoft.com/office/officeart/2005/8/layout/hList7#1"/>
    <dgm:cxn modelId="{29EC5B92-DFB9-4304-8602-05A939302094}" type="presParOf" srcId="{00C7756F-8403-4D71-97A3-A5914044E31F}" destId="{8753EDB8-F453-44AE-9603-1F9BECCE5194}" srcOrd="1" destOrd="0" presId="urn:microsoft.com/office/officeart/2005/8/layout/hList7#1"/>
    <dgm:cxn modelId="{0A047AA6-1539-442A-9BDA-1F47EB328F52}" type="presParOf" srcId="{00C7756F-8403-4D71-97A3-A5914044E31F}" destId="{8EE83DF2-BB9B-4088-8BAA-BA57CB75241B}" srcOrd="2" destOrd="0" presId="urn:microsoft.com/office/officeart/2005/8/layout/hList7#1"/>
    <dgm:cxn modelId="{A78CDA6D-77A7-42BA-B34D-EF3BB1993D98}" type="presParOf" srcId="{00C7756F-8403-4D71-97A3-A5914044E31F}" destId="{BE6BB3D5-D0F9-41C8-B7F6-3999D60518FC}" srcOrd="3" destOrd="0" presId="urn:microsoft.com/office/officeart/2005/8/layout/hList7#1"/>
    <dgm:cxn modelId="{41B0EE4C-F28C-4718-943B-852B4ACD3C09}" type="presParOf" srcId="{71D529F6-6B8C-4CA5-8AED-E23C324F79CC}" destId="{3B1DD6BF-65A2-41B3-9BA4-62E910096C26}" srcOrd="7" destOrd="0" presId="urn:microsoft.com/office/officeart/2005/8/layout/hList7#1"/>
    <dgm:cxn modelId="{67582C38-1FB1-49C9-945C-92F7570DAF54}" type="presParOf" srcId="{71D529F6-6B8C-4CA5-8AED-E23C324F79CC}" destId="{D9259858-91DA-4FB8-A8D8-1B2B3DD5489C}" srcOrd="8" destOrd="0" presId="urn:microsoft.com/office/officeart/2005/8/layout/hList7#1"/>
    <dgm:cxn modelId="{95BDEA51-18C1-4D2A-9700-BB841BAB7520}" type="presParOf" srcId="{D9259858-91DA-4FB8-A8D8-1B2B3DD5489C}" destId="{0D9F9DCF-881B-4D8C-8624-23F4E9957724}" srcOrd="0" destOrd="0" presId="urn:microsoft.com/office/officeart/2005/8/layout/hList7#1"/>
    <dgm:cxn modelId="{5A2CEB30-2243-4341-AB48-B504CD6B7C35}" type="presParOf" srcId="{D9259858-91DA-4FB8-A8D8-1B2B3DD5489C}" destId="{01717E51-A1F3-419B-BCFC-B0738E4B92BA}" srcOrd="1" destOrd="0" presId="urn:microsoft.com/office/officeart/2005/8/layout/hList7#1"/>
    <dgm:cxn modelId="{E5DF6618-3019-4DE3-AD7E-1BF0FC976B16}" type="presParOf" srcId="{D9259858-91DA-4FB8-A8D8-1B2B3DD5489C}" destId="{701D6D8A-C651-47A1-BAD9-1D2BB95BDE99}" srcOrd="2" destOrd="0" presId="urn:microsoft.com/office/officeart/2005/8/layout/hList7#1"/>
    <dgm:cxn modelId="{3FF551B6-AFC5-453B-B8B3-CD8B569B85EF}" type="presParOf" srcId="{D9259858-91DA-4FB8-A8D8-1B2B3DD5489C}" destId="{5A307546-4843-4E0E-92F6-F4692333E338}" srcOrd="3" destOrd="0" presId="urn:microsoft.com/office/officeart/2005/8/layout/hList7#1"/>
    <dgm:cxn modelId="{937310B3-26BE-4899-A727-E36705FB74EF}" type="presParOf" srcId="{71D529F6-6B8C-4CA5-8AED-E23C324F79CC}" destId="{4A5CB5DC-022F-4AE2-8F64-AECD110AB4A2}" srcOrd="9" destOrd="0" presId="urn:microsoft.com/office/officeart/2005/8/layout/hList7#1"/>
    <dgm:cxn modelId="{B08E2FF8-A77C-4C3C-968B-5313B96EEB56}" type="presParOf" srcId="{71D529F6-6B8C-4CA5-8AED-E23C324F79CC}" destId="{9A2DA6D5-F6E5-45CF-A7F6-9511560D28E1}" srcOrd="10" destOrd="0" presId="urn:microsoft.com/office/officeart/2005/8/layout/hList7#1"/>
    <dgm:cxn modelId="{B35C79A8-2EF6-4E68-90B3-FC0063F92A95}" type="presParOf" srcId="{9A2DA6D5-F6E5-45CF-A7F6-9511560D28E1}" destId="{1535DC0D-BB91-44C0-AA4F-30AC0B5EA5C6}" srcOrd="0" destOrd="0" presId="urn:microsoft.com/office/officeart/2005/8/layout/hList7#1"/>
    <dgm:cxn modelId="{32EB0993-D31F-4FE3-A768-F3A506184C10}" type="presParOf" srcId="{9A2DA6D5-F6E5-45CF-A7F6-9511560D28E1}" destId="{78E01876-AAC5-4F9E-A2D6-971EE184E082}" srcOrd="1" destOrd="0" presId="urn:microsoft.com/office/officeart/2005/8/layout/hList7#1"/>
    <dgm:cxn modelId="{E50EAE41-393F-4DEA-B993-1D594CD98CF8}" type="presParOf" srcId="{9A2DA6D5-F6E5-45CF-A7F6-9511560D28E1}" destId="{A83F0F61-3D76-4B25-B954-F2069DAEDDBB}" srcOrd="2" destOrd="0" presId="urn:microsoft.com/office/officeart/2005/8/layout/hList7#1"/>
    <dgm:cxn modelId="{F26E8055-E028-4645-A0EC-52AA9C691C64}" type="presParOf" srcId="{9A2DA6D5-F6E5-45CF-A7F6-9511560D28E1}" destId="{B5F8A490-53F9-4372-B0F9-211B2A763C4E}" srcOrd="3" destOrd="0" presId="urn:microsoft.com/office/officeart/2005/8/layout/hList7#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E00F26-6AD5-4B52-995B-AB2EE480B597}">
      <dsp:nvSpPr>
        <dsp:cNvPr id="0" name=""/>
        <dsp:cNvSpPr/>
      </dsp:nvSpPr>
      <dsp:spPr>
        <a:xfrm>
          <a:off x="117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Стало холодно, дуют сильные ветры, идут холодные моросящие дожди.</a:t>
          </a:r>
          <a:endParaRPr lang="ru-RU" sz="1700" kern="1200" dirty="0"/>
        </a:p>
      </dsp:txBody>
      <dsp:txXfrm>
        <a:off x="117" y="2047426"/>
        <a:ext cx="1567739" cy="2047426"/>
      </dsp:txXfrm>
    </dsp:sp>
    <dsp:sp modelId="{9340CF1D-C9F5-48D0-AFE6-C39CACBDCC41}">
      <dsp:nvSpPr>
        <dsp:cNvPr id="0" name=""/>
        <dsp:cNvSpPr/>
      </dsp:nvSpPr>
      <dsp:spPr>
        <a:xfrm>
          <a:off x="47149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EDCFEE-9FC6-47D7-8737-1E85251A406A}">
      <dsp:nvSpPr>
        <dsp:cNvPr id="0" name=""/>
        <dsp:cNvSpPr/>
      </dsp:nvSpPr>
      <dsp:spPr>
        <a:xfrm>
          <a:off x="1614889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Листья  на деревьях краснеют, желтеют и опадают.</a:t>
          </a:r>
          <a:endParaRPr lang="ru-RU" sz="1700" kern="1200" dirty="0"/>
        </a:p>
      </dsp:txBody>
      <dsp:txXfrm>
        <a:off x="1614889" y="2047426"/>
        <a:ext cx="1567739" cy="2047426"/>
      </dsp:txXfrm>
    </dsp:sp>
    <dsp:sp modelId="{C9771655-3944-4D67-85A9-9651B5E7E431}">
      <dsp:nvSpPr>
        <dsp:cNvPr id="0" name=""/>
        <dsp:cNvSpPr/>
      </dsp:nvSpPr>
      <dsp:spPr>
        <a:xfrm>
          <a:off x="1661922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A09089-16CB-4379-AE0A-517348979F9D}">
      <dsp:nvSpPr>
        <dsp:cNvPr id="0" name=""/>
        <dsp:cNvSpPr/>
      </dsp:nvSpPr>
      <dsp:spPr>
        <a:xfrm>
          <a:off x="3229661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Исчезают насекомые.</a:t>
          </a:r>
          <a:endParaRPr lang="ru-RU" sz="1700" kern="1200" dirty="0"/>
        </a:p>
      </dsp:txBody>
      <dsp:txXfrm>
        <a:off x="3229661" y="2047426"/>
        <a:ext cx="1567739" cy="2047426"/>
      </dsp:txXfrm>
    </dsp:sp>
    <dsp:sp modelId="{EC19E738-109A-435B-B1B0-CAB5C985F73B}">
      <dsp:nvSpPr>
        <dsp:cNvPr id="0" name=""/>
        <dsp:cNvSpPr/>
      </dsp:nvSpPr>
      <dsp:spPr>
        <a:xfrm>
          <a:off x="3276694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C43D9-70E9-4AA7-A475-3C53F8A607FE}">
      <dsp:nvSpPr>
        <dsp:cNvPr id="0" name=""/>
        <dsp:cNvSpPr/>
      </dsp:nvSpPr>
      <dsp:spPr>
        <a:xfrm>
          <a:off x="4844434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Птицы собираются в стаи и улетают на юг.</a:t>
          </a:r>
          <a:endParaRPr lang="ru-RU" sz="1700" kern="1200" dirty="0"/>
        </a:p>
      </dsp:txBody>
      <dsp:txXfrm>
        <a:off x="4844434" y="2047426"/>
        <a:ext cx="1567739" cy="2047426"/>
      </dsp:txXfrm>
    </dsp:sp>
    <dsp:sp modelId="{BE6BB3D5-D0F9-41C8-B7F6-3999D60518FC}">
      <dsp:nvSpPr>
        <dsp:cNvPr id="0" name=""/>
        <dsp:cNvSpPr/>
      </dsp:nvSpPr>
      <dsp:spPr>
        <a:xfrm>
          <a:off x="4891466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9F9DCF-881B-4D8C-8624-23F4E9957724}">
      <dsp:nvSpPr>
        <dsp:cNvPr id="0" name=""/>
        <dsp:cNvSpPr/>
      </dsp:nvSpPr>
      <dsp:spPr>
        <a:xfrm>
          <a:off x="6459206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 полей и из садов убирают урожай.</a:t>
          </a:r>
          <a:endParaRPr lang="ru-RU" sz="1700" kern="1200" dirty="0"/>
        </a:p>
      </dsp:txBody>
      <dsp:txXfrm>
        <a:off x="6459206" y="2047426"/>
        <a:ext cx="1567739" cy="2047426"/>
      </dsp:txXfrm>
    </dsp:sp>
    <dsp:sp modelId="{5A307546-4843-4E0E-92F6-F4692333E338}">
      <dsp:nvSpPr>
        <dsp:cNvPr id="0" name=""/>
        <dsp:cNvSpPr/>
      </dsp:nvSpPr>
      <dsp:spPr>
        <a:xfrm>
          <a:off x="6506238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5DC0D-BB91-44C0-AA4F-30AC0B5EA5C6}">
      <dsp:nvSpPr>
        <dsp:cNvPr id="0" name=""/>
        <dsp:cNvSpPr/>
      </dsp:nvSpPr>
      <dsp:spPr>
        <a:xfrm>
          <a:off x="8073978" y="0"/>
          <a:ext cx="1567739" cy="51185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Дети пошли в школу.</a:t>
          </a:r>
          <a:endParaRPr lang="ru-RU" sz="1700" kern="1200" dirty="0"/>
        </a:p>
      </dsp:txBody>
      <dsp:txXfrm>
        <a:off x="8073978" y="2047426"/>
        <a:ext cx="1567739" cy="2047426"/>
      </dsp:txXfrm>
    </dsp:sp>
    <dsp:sp modelId="{B5F8A490-53F9-4372-B0F9-211B2A763C4E}">
      <dsp:nvSpPr>
        <dsp:cNvPr id="0" name=""/>
        <dsp:cNvSpPr/>
      </dsp:nvSpPr>
      <dsp:spPr>
        <a:xfrm>
          <a:off x="8121010" y="307113"/>
          <a:ext cx="1473675" cy="1704482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2D60D-F973-45B3-A0E5-7041038D14F2}">
      <dsp:nvSpPr>
        <dsp:cNvPr id="0" name=""/>
        <dsp:cNvSpPr/>
      </dsp:nvSpPr>
      <dsp:spPr>
        <a:xfrm>
          <a:off x="385673" y="4094852"/>
          <a:ext cx="8870489" cy="76778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E63FC-7C46-4A76-8612-8BD29E1BEB2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4047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4047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2E281-EFCB-4455-8028-98F9B22493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0087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7288" y="1001713"/>
            <a:ext cx="4573587" cy="3430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050148" y="4768359"/>
            <a:ext cx="4790759" cy="3809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946755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5700" y="1001713"/>
            <a:ext cx="4576763" cy="3432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50148" y="4768360"/>
            <a:ext cx="4792206" cy="381052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5700" y="1001713"/>
            <a:ext cx="4576763" cy="3432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50148" y="4768360"/>
            <a:ext cx="4792206" cy="372574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48C4295-4F0E-4CA2-9B6A-C7B3A3BCD5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2D59A20-793E-4FA2-BAE1-3463B7FDA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C1A1164-7BCA-4A5C-A31C-2415A2823D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5925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9688" y="2101850"/>
            <a:ext cx="4227512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FF8D8F2-92AA-4495-BDD6-64DBE56E62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advTm="5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6138" y="627063"/>
            <a:ext cx="2151062" cy="67548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627063"/>
            <a:ext cx="6302375" cy="67548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627063"/>
            <a:ext cx="8605837" cy="1260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4A0896A-9940-44B9-8F4E-C9AE5B7B33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2E65B81-E638-48E7-96BC-F1056C8FDB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72AC71B-EF42-4EF5-B55B-AA4D8794D4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2C19835-3027-4ED4-9EC9-FF609725B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18ADF5-E3A9-4221-96B0-294A471D30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68D4346-E1E6-4F91-95DE-9104E07DEB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F6E191-985A-4DA7-9546-33E2195DE8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C8473CE7-BEC8-41DD-B599-C07CDCE1BDE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advTm="5000"/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627063"/>
            <a:ext cx="860583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1363" y="2101850"/>
            <a:ext cx="8605837" cy="5280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01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advTm="5000"/>
  <p:txStyles>
    <p:titleStyle>
      <a:lvl1pPr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2pPr>
      <a:lvl3pPr marL="11430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3pPr>
      <a:lvl4pPr marL="16002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4pPr>
      <a:lvl5pPr marL="20574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5pPr>
      <a:lvl6pPr marL="25146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6pPr>
      <a:lvl7pPr marL="29718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7pPr>
      <a:lvl8pPr marL="34290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8pPr>
      <a:lvl9pPr marL="38862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</a:defRPr>
      </a:lvl9pPr>
    </p:titleStyle>
    <p:bodyStyle>
      <a:lvl1pPr marL="342900" indent="-342900" algn="l" defTabSz="449263" rtl="0" fontAlgn="base" hangingPunct="0">
        <a:lnSpc>
          <a:spcPct val="95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5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fontAlgn="base" hangingPunct="0">
        <a:lnSpc>
          <a:spcPct val="95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audio" Target="file:///E:\&#1057;&#1077;&#1085;&#1090;&#1103;&#1073;&#1088;&#1100;%20-&#1087;&#1077;&#1088;&#1074;&#1099;&#1081;%20&#1084;&#1077;&#1089;&#1103;&#1094;%20&#1086;&#1089;&#1077;&#1085;&#1080;\sentyabrj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microsoft.com/office/2007/relationships/media" Target="../media/media1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103211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ru-RU" sz="6600" b="1" i="1" dirty="0" smtClean="0">
              <a:solidFill>
                <a:srgbClr val="800000"/>
              </a:solidFill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de-DE" sz="6000" b="1" i="1" dirty="0">
              <a:solidFill>
                <a:srgbClr val="B84747"/>
              </a:solidFill>
            </a:endParaRP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de-DE" sz="2600" b="1" i="1" dirty="0">
              <a:solidFill>
                <a:srgbClr val="7E002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580894">
            <a:off x="2460521" y="5876222"/>
            <a:ext cx="1917700" cy="1452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336" y="3275781"/>
            <a:ext cx="1917700" cy="1452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390323">
            <a:off x="4492219" y="5217760"/>
            <a:ext cx="1917700" cy="1452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2480" y="5652045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5436021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4" descr="C:\Users\teacher\Desktop\Новая папка\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5776" y="179437"/>
            <a:ext cx="4982015" cy="5328592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5472360" y="899517"/>
            <a:ext cx="4392488" cy="2868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ru-RU" sz="4400" b="1" i="1" dirty="0" smtClean="0">
                <a:solidFill>
                  <a:srgbClr val="800000"/>
                </a:solidFill>
                <a:latin typeface="+mj-lt"/>
              </a:rPr>
              <a:t>Осень.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de-DE" sz="4400" b="1" i="1" dirty="0" err="1" smtClean="0">
                <a:solidFill>
                  <a:srgbClr val="800000"/>
                </a:solidFill>
                <a:latin typeface="+mj-lt"/>
              </a:rPr>
              <a:t>Сентябрь</a:t>
            </a:r>
            <a:r>
              <a:rPr lang="de-DE" sz="4400" b="1" i="1" dirty="0" smtClean="0">
                <a:solidFill>
                  <a:srgbClr val="800000"/>
                </a:solidFill>
                <a:latin typeface="+mj-lt"/>
              </a:rPr>
              <a:t> –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de-DE" sz="4400" b="1" i="1" dirty="0" smtClean="0">
                <a:solidFill>
                  <a:srgbClr val="800000"/>
                </a:solidFill>
                <a:latin typeface="+mj-lt"/>
              </a:rPr>
              <a:t> </a:t>
            </a:r>
            <a:r>
              <a:rPr lang="de-DE" sz="4400" b="1" dirty="0" err="1" smtClean="0">
                <a:solidFill>
                  <a:srgbClr val="800000"/>
                </a:solidFill>
                <a:latin typeface="+mj-lt"/>
              </a:rPr>
              <a:t>первый</a:t>
            </a:r>
            <a:r>
              <a:rPr lang="de-DE" sz="4400" b="1" dirty="0" smtClean="0">
                <a:solidFill>
                  <a:srgbClr val="800000"/>
                </a:solidFill>
                <a:latin typeface="+mj-lt"/>
              </a:rPr>
              <a:t> </a:t>
            </a:r>
            <a:r>
              <a:rPr lang="de-DE" sz="4400" b="1" dirty="0" err="1" smtClean="0">
                <a:solidFill>
                  <a:srgbClr val="800000"/>
                </a:solidFill>
                <a:latin typeface="+mj-lt"/>
              </a:rPr>
              <a:t>месяц</a:t>
            </a:r>
            <a:r>
              <a:rPr lang="de-DE" sz="4400" b="1" dirty="0" smtClean="0">
                <a:solidFill>
                  <a:srgbClr val="800000"/>
                </a:solidFill>
                <a:latin typeface="+mj-lt"/>
              </a:rPr>
              <a:t> </a:t>
            </a:r>
            <a:r>
              <a:rPr lang="de-DE" sz="4400" b="1" dirty="0" err="1" smtClean="0">
                <a:solidFill>
                  <a:srgbClr val="800000"/>
                </a:solidFill>
                <a:latin typeface="+mj-lt"/>
              </a:rPr>
              <a:t>осени</a:t>
            </a:r>
            <a:endParaRPr lang="de-DE" sz="4400" b="1" dirty="0" smtClean="0">
              <a:solidFill>
                <a:srgbClr val="800000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613637">
            <a:off x="7797905" y="3876627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advTm="193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Руслан\Desktop\pasternak8[1].jpg"/>
          <p:cNvPicPr>
            <a:picLocks noChangeAspect="1" noChangeArrowheads="1"/>
          </p:cNvPicPr>
          <p:nvPr/>
        </p:nvPicPr>
        <p:blipFill>
          <a:blip r:embed="rId2" cstate="email"/>
          <a:srcRect l="33571" b="3065"/>
          <a:stretch>
            <a:fillRect/>
          </a:stretch>
        </p:blipFill>
        <p:spPr bwMode="auto">
          <a:xfrm>
            <a:off x="0" y="0"/>
            <a:ext cx="10080625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Public\Pictures\Sample Pictures\Autumn Leav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10080625" cy="756046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stat11.privet.ru/lr/082733d53a5a307590d3baeed1d4cd4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"/>
            <a:ext cx="10080625" cy="7560469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g0.liveinternet.ru/images/attach/c/4/79/116/79116804_2795685_2cd6efa926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74433"/>
            <a:ext cx="10080625" cy="7634108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mg0.liveinternet.ru/images/attach/c/4/78/414/78414220_2971058_9.jpg"/>
          <p:cNvPicPr>
            <a:picLocks noChangeAspect="1" noChangeArrowheads="1"/>
          </p:cNvPicPr>
          <p:nvPr/>
        </p:nvPicPr>
        <p:blipFill>
          <a:blip r:embed="rId2" cstate="print"/>
          <a:srcRect l="3241" t="4002" r="3748" b="3768"/>
          <a:stretch>
            <a:fillRect/>
          </a:stretch>
        </p:blipFill>
        <p:spPr bwMode="auto">
          <a:xfrm>
            <a:off x="0" y="-1"/>
            <a:ext cx="10100366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tat18.privet.ru/lr/0a2390ef30e4cd652b667aedf852fc57"/>
          <p:cNvPicPr>
            <a:picLocks noChangeAspect="1" noChangeArrowheads="1"/>
          </p:cNvPicPr>
          <p:nvPr/>
        </p:nvPicPr>
        <p:blipFill>
          <a:blip r:embed="rId2" cstate="print"/>
          <a:srcRect b="3952"/>
          <a:stretch>
            <a:fillRect/>
          </a:stretch>
        </p:blipFill>
        <p:spPr bwMode="auto">
          <a:xfrm>
            <a:off x="-1" y="-1"/>
            <a:ext cx="10134867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www.neizvestniy-geniy.ru/images/dop_usl/34887_1351257049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794"/>
            <a:ext cx="10080625" cy="7560469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stat17.privet.ru/lr/0a052b3972c2b0efd5a3624ffce6c8f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8550"/>
            <a:ext cx="10080625" cy="756822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s006.radikal.ru/i215/1109/82/290e4710d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8550"/>
            <a:ext cx="10080625" cy="756822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://img1.liveinternet.ru/images/attach/c/4/79/503/79503271_Zoloto_oseni_2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080625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03/1209/b0/5c59d930c4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dreamworlds.ru/uploads/posts/2008-12/1229800511_48b23149b6da68230cfd97166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080625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://img1.liveinternet.ru/images/attach/c/3/77/854/77854029_o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stat18.privet.ru/lr/0a243ab36aedaf5ca5399a74f46d8a2c"/>
          <p:cNvPicPr>
            <a:picLocks noChangeAspect="1" noChangeArrowheads="1"/>
          </p:cNvPicPr>
          <p:nvPr/>
        </p:nvPicPr>
        <p:blipFill>
          <a:blip r:embed="rId2" cstate="print"/>
          <a:srcRect b="5410"/>
          <a:stretch>
            <a:fillRect/>
          </a:stretch>
        </p:blipFill>
        <p:spPr bwMode="auto">
          <a:xfrm>
            <a:off x="-1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www.artlib.ru/objects/gallery_340/artlib_gallery-170075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://vipfans.ru/imgsearch/load/vipfans.ru_9003762887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stat20.privet.ru/lr/0b247395ab6fc30d939016da69dc55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8550"/>
            <a:ext cx="10080625" cy="756822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8064" y="3698155"/>
            <a:ext cx="5184576" cy="332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08064" y="3707829"/>
            <a:ext cx="5184576" cy="3312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r>
              <a:rPr lang="ru-RU" dirty="0" smtClean="0"/>
              <a:t>сентябрь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08064" y="3707829"/>
            <a:ext cx="5184576" cy="3312368"/>
          </a:xfrm>
          <a:prstGeom prst="rect">
            <a:avLst/>
          </a:prstGeom>
          <a:solidFill>
            <a:srgbClr val="4F81BD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 lang="ru-RU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31800" y="-1368468"/>
            <a:ext cx="525658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Опустел уютный сад,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Паутинки вдаль летят,</a:t>
            </a:r>
            <a:endParaRPr lang="ru-RU" sz="2800" b="1" dirty="0" smtClean="0">
              <a:solidFill>
                <a:srgbClr val="FF0000"/>
              </a:solidFill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 на южный край земли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Потянулись журавли. Распахнулись двери школ.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за месяц к нам пришёл?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336" y="539477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0592" y="323453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2520" y="2123653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4499917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53" y="551204"/>
            <a:ext cx="5830666" cy="351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3808" y="539477"/>
            <a:ext cx="5904656" cy="3528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3808" y="539477"/>
            <a:ext cx="5904656" cy="3528392"/>
          </a:xfrm>
          <a:prstGeom prst="rect">
            <a:avLst/>
          </a:prstGeom>
          <a:solidFill>
            <a:srgbClr val="4F81BD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 lang="ru-RU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310031" y="-5043716"/>
            <a:ext cx="5330681" cy="1215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Всё мрачней лицо природы - Почернели огороды, оголяются леса,</a:t>
            </a:r>
            <a:endParaRPr lang="ru-RU" sz="2800" b="1" dirty="0" smtClean="0">
              <a:solidFill>
                <a:srgbClr val="FF0000"/>
              </a:solidFill>
              <a:latin typeface="+mj-lt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Молкнут птичьи голоса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Мишка в спячку завалился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за месяц к нам явился?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6576" y="395461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135326">
            <a:off x="7657751" y="2646908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20569">
            <a:off x="6192440" y="1259557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92" y="5724053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215673">
            <a:off x="1511920" y="4355901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84" y="3851845"/>
            <a:ext cx="4501784" cy="255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775" y="3707829"/>
            <a:ext cx="588065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87784" y="3851845"/>
            <a:ext cx="5688632" cy="3240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700761" y="-2833774"/>
            <a:ext cx="4679101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Поле чёрно-белым стало,</a:t>
            </a:r>
            <a:endParaRPr lang="ru-RU" sz="2800" b="1" dirty="0" smtClean="0">
              <a:solidFill>
                <a:srgbClr val="FF0000"/>
              </a:solidFill>
              <a:latin typeface="+mj-lt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Падает то дождь, то сне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 ещё похолодало,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Льдом сковало воды рек,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Мёрзнет в поле озимь ржи,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Что за месяц, подскажи?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20569">
            <a:off x="7585424" y="1016476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796679">
            <a:off x="-125326" y="562435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20569">
            <a:off x="744664" y="2240610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637364">
            <a:off x="6651726" y="2872673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20569">
            <a:off x="7441407" y="4400850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687170">
            <a:off x="6448057" y="5781576"/>
            <a:ext cx="1917700" cy="145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582613"/>
            <a:ext cx="8607425" cy="1350962"/>
          </a:xfrm>
          <a:ln/>
        </p:spPr>
        <p:txBody>
          <a:bodyPr tIns="604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de-DE" sz="9600" b="1" i="1" dirty="0">
              <a:solidFill>
                <a:srgbClr val="FF420E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95" y="-16996"/>
            <a:ext cx="10053829" cy="760739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sentyabrj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25" y="5580063"/>
            <a:ext cx="304800" cy="304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5776" y="251445"/>
            <a:ext cx="6552728" cy="401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Что ни день – то резче ветер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Рвет в лесу листву с ветвей…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Что ни день – то раньше вечер,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А светает все поздней.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Медлит солнышко, как будто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Подниматься силы нет…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Потому и всходит утро над землей</a:t>
            </a:r>
            <a:br>
              <a:rPr lang="ru-RU" sz="32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Почти в обед. </a:t>
            </a:r>
          </a:p>
          <a:p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3872" y="708699"/>
            <a:ext cx="5781046" cy="860319"/>
          </a:xfrm>
          <a:prstGeom prst="rect">
            <a:avLst/>
          </a:prstGeom>
          <a:noFill/>
        </p:spPr>
        <p:txBody>
          <a:bodyPr wrap="none" lIns="100794" tIns="50397" rIns="100794" bIns="50397" rtlCol="0">
            <a:spAutoFit/>
          </a:bodyPr>
          <a:lstStyle/>
          <a:p>
            <a:r>
              <a:rPr lang="ru-RU" sz="5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Признаки осени.</a:t>
            </a:r>
            <a:endParaRPr lang="ru-RU" sz="53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36231" y="1811158"/>
          <a:ext cx="9641836" cy="511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32585" y="4567309"/>
            <a:ext cx="203621" cy="359413"/>
          </a:xfrm>
          <a:prstGeom prst="rect">
            <a:avLst/>
          </a:prstGeom>
          <a:noFill/>
        </p:spPr>
        <p:txBody>
          <a:bodyPr wrap="none" lIns="100794" tIns="50397" rIns="100794" bIns="50397" rtlCol="0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A2D60D-F973-45B3-A0E5-7041038D1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dgm id="{C2A2D60D-F973-45B3-A0E5-7041038D14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40CF1D-C9F5-48D0-AFE6-C39CACBDC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dgm id="{9340CF1D-C9F5-48D0-AFE6-C39CACBDCC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E00F26-6AD5-4B52-995B-AB2EE480B5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7">
                                            <p:graphicEl>
                                              <a:dgm id="{BCE00F26-6AD5-4B52-995B-AB2EE480B5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771655-3944-4D67-85A9-9651B5E7E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graphicEl>
                                              <a:dgm id="{C9771655-3944-4D67-85A9-9651B5E7E4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EDCFEE-9FC6-47D7-8737-1E85251A40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">
                                            <p:graphicEl>
                                              <a:dgm id="{D0EDCFEE-9FC6-47D7-8737-1E85251A40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19E738-109A-435B-B1B0-CAB5C985F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>
                                            <p:graphicEl>
                                              <a:dgm id="{EC19E738-109A-435B-B1B0-CAB5C985F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A09089-16CB-4379-AE0A-517348979F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7">
                                            <p:graphicEl>
                                              <a:dgm id="{8BA09089-16CB-4379-AE0A-517348979F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E6BB3D5-D0F9-41C8-B7F6-3999D60518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7">
                                            <p:graphicEl>
                                              <a:dgm id="{BE6BB3D5-D0F9-41C8-B7F6-3999D60518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CC43D9-70E9-4AA7-A475-3C53F8A60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7">
                                            <p:graphicEl>
                                              <a:dgm id="{52CC43D9-70E9-4AA7-A475-3C53F8A607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307546-4843-4E0E-92F6-F4692333E3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7">
                                            <p:graphicEl>
                                              <a:dgm id="{5A307546-4843-4E0E-92F6-F4692333E3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D9F9DCF-881B-4D8C-8624-23F4E9957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7">
                                            <p:graphicEl>
                                              <a:dgm id="{0D9F9DCF-881B-4D8C-8624-23F4E9957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F8A490-53F9-4372-B0F9-211B2A763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7">
                                            <p:graphicEl>
                                              <a:dgm id="{B5F8A490-53F9-4372-B0F9-211B2A763C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35DC0D-BB91-44C0-AA4F-30AC0B5EA5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7">
                                            <p:graphicEl>
                                              <a:dgm id="{1535DC0D-BB91-44C0-AA4F-30AC0B5EA5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3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b="9731"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Vivaldi_-_Osen_ch.I_Vot_i_nastupila_Osen_kotoraya_vsegda_vse_rastavlyaet_po_svoim_mestam._Osen_s_(iPlayer.fm) (1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96908" y="6780233"/>
            <a:ext cx="288032" cy="288032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numSld="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C:\Users\teacher\Desktop\Новая папка\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10080625" cy="7560469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6|0.6|0.6|0.5|2.2|1.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151</Words>
  <Application>Microsoft Office PowerPoint</Application>
  <PresentationFormat>Произвольный</PresentationFormat>
  <Paragraphs>94</Paragraphs>
  <Slides>25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Оформление по умолчанию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computer</cp:lastModifiedBy>
  <cp:revision>39</cp:revision>
  <cp:lastPrinted>1601-01-01T00:00:00Z</cp:lastPrinted>
  <dcterms:created xsi:type="dcterms:W3CDTF">2009-04-16T07:32:33Z</dcterms:created>
  <dcterms:modified xsi:type="dcterms:W3CDTF">2014-03-26T11:22:46Z</dcterms:modified>
</cp:coreProperties>
</file>